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  <p:sldId id="278" r:id="rId4"/>
    <p:sldId id="281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Transforming Your Way to Better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often receive data that is unpolished, or raw. That is to say, the data may have duplicates or blank fields or inconsistent text.</a:t>
            </a:r>
          </a:p>
          <a:p>
            <a:r>
              <a:rPr lang="en-US" b="1" dirty="0"/>
              <a:t>Data transformation</a:t>
            </a:r>
            <a:r>
              <a:rPr lang="en-US" dirty="0"/>
              <a:t> generally entails certain actions that are meant to “clean” your data — actions such as establishing a table structure, removing duplicates, cleaning text, removing blanks, and even adding your own calculations.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Completing Common Transformation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4622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Removing duplicate records</a:t>
            </a:r>
          </a:p>
          <a:p>
            <a:r>
              <a:rPr lang="en-US" dirty="0"/>
              <a:t>Filling in blank fields</a:t>
            </a:r>
          </a:p>
          <a:p>
            <a:r>
              <a:rPr lang="en-US" dirty="0"/>
              <a:t>Replacing null values</a:t>
            </a:r>
          </a:p>
          <a:p>
            <a:r>
              <a:rPr lang="en-US" dirty="0"/>
              <a:t>Filling in empty strings</a:t>
            </a:r>
          </a:p>
          <a:p>
            <a:r>
              <a:rPr lang="en-US" dirty="0"/>
              <a:t>Concatenating columns</a:t>
            </a:r>
          </a:p>
          <a:p>
            <a:r>
              <a:rPr lang="en-US" dirty="0"/>
              <a:t>Changing case</a:t>
            </a:r>
          </a:p>
          <a:p>
            <a:r>
              <a:rPr lang="en-US" dirty="0"/>
              <a:t>Finding and replacing specific text</a:t>
            </a:r>
          </a:p>
          <a:p>
            <a:r>
              <a:rPr lang="en-US" dirty="0"/>
              <a:t>Trimming and cleaning text</a:t>
            </a:r>
          </a:p>
          <a:p>
            <a:r>
              <a:rPr lang="en-US" dirty="0"/>
              <a:t>Extracting the left, right, and middle values</a:t>
            </a:r>
          </a:p>
          <a:p>
            <a:r>
              <a:rPr lang="en-US" dirty="0"/>
              <a:t>Extracting first and last characters</a:t>
            </a:r>
          </a:p>
          <a:p>
            <a:r>
              <a:rPr lang="en-US" dirty="0"/>
              <a:t>Extracting middle characters</a:t>
            </a:r>
          </a:p>
          <a:p>
            <a:r>
              <a:rPr lang="en-US" dirty="0"/>
              <a:t>Splitting columns using character markers</a:t>
            </a:r>
          </a:p>
          <a:p>
            <a:r>
              <a:rPr lang="en-US" dirty="0"/>
              <a:t>Pivoting and unpivoting fields</a:t>
            </a:r>
          </a:p>
          <a:p>
            <a:r>
              <a:rPr lang="en-US" dirty="0"/>
              <a:t>Unpivot Columns command</a:t>
            </a:r>
          </a:p>
          <a:p>
            <a:r>
              <a:rPr lang="en-US" dirty="0"/>
              <a:t>Unpivot Other Columns command</a:t>
            </a:r>
          </a:p>
          <a:p>
            <a:r>
              <a:rPr lang="en-US" dirty="0"/>
              <a:t>Pivot Columns command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128-140)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Creating Custom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Concatenating with a custom column </a:t>
            </a:r>
          </a:p>
          <a:p>
            <a:r>
              <a:rPr lang="en-US" dirty="0"/>
              <a:t>Understanding data type conversions</a:t>
            </a:r>
          </a:p>
          <a:p>
            <a:r>
              <a:rPr lang="en-US" dirty="0"/>
              <a:t>Spicing up custom columns with functions</a:t>
            </a:r>
          </a:p>
          <a:p>
            <a:r>
              <a:rPr lang="en-US" dirty="0"/>
              <a:t>Adding conditional logic to custom columns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140-145)</a:t>
            </a:r>
          </a:p>
        </p:txBody>
      </p:sp>
    </p:spTree>
    <p:extLst>
      <p:ext uri="{BB962C8B-B14F-4D97-AF65-F5344CB8AC3E}">
        <p14:creationId xmlns:p14="http://schemas.microsoft.com/office/powerpoint/2010/main" val="254323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Grouping and Aggregating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146)</a:t>
            </a:r>
          </a:p>
        </p:txBody>
      </p:sp>
    </p:spTree>
    <p:extLst>
      <p:ext uri="{BB962C8B-B14F-4D97-AF65-F5344CB8AC3E}">
        <p14:creationId xmlns:p14="http://schemas.microsoft.com/office/powerpoint/2010/main" val="3165973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Working with Custom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147-148)</a:t>
            </a:r>
          </a:p>
        </p:txBody>
      </p:sp>
    </p:spTree>
    <p:extLst>
      <p:ext uri="{BB962C8B-B14F-4D97-AF65-F5344CB8AC3E}">
        <p14:creationId xmlns:p14="http://schemas.microsoft.com/office/powerpoint/2010/main" val="380667447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585</TotalTime>
  <Words>196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Transforming Your Way to Better Data</vt:lpstr>
      <vt:lpstr>Introduction</vt:lpstr>
      <vt:lpstr>Completing Common Transformation Tasks</vt:lpstr>
      <vt:lpstr>Creating Custom Columns</vt:lpstr>
      <vt:lpstr>Grouping and Aggregating Data</vt:lpstr>
      <vt:lpstr>Working with Custom Data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74</cp:revision>
  <dcterms:created xsi:type="dcterms:W3CDTF">2016-07-25T18:28:04Z</dcterms:created>
  <dcterms:modified xsi:type="dcterms:W3CDTF">2023-02-23T08:33:41Z</dcterms:modified>
</cp:coreProperties>
</file>